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85" r:id="rId2"/>
    <p:sldId id="258" r:id="rId3"/>
    <p:sldId id="257" r:id="rId4"/>
    <p:sldId id="259" r:id="rId5"/>
    <p:sldId id="260" r:id="rId6"/>
    <p:sldId id="286" r:id="rId7"/>
    <p:sldId id="266" r:id="rId8"/>
    <p:sldId id="267" r:id="rId9"/>
    <p:sldId id="268" r:id="rId10"/>
    <p:sldId id="287" r:id="rId11"/>
    <p:sldId id="272" r:id="rId12"/>
    <p:sldId id="275" r:id="rId13"/>
    <p:sldId id="278" r:id="rId14"/>
    <p:sldId id="279" r:id="rId15"/>
    <p:sldId id="283" r:id="rId16"/>
    <p:sldId id="280" r:id="rId17"/>
    <p:sldId id="281" r:id="rId18"/>
    <p:sldId id="282" r:id="rId19"/>
  </p:sldIdLst>
  <p:sldSz cx="14630400" cy="8229600"/>
  <p:notesSz cx="8229600" cy="14630400"/>
  <p:embeddedFontLst>
    <p:embeddedFont>
      <p:font typeface="Agency FB" panose="020B0503020202020204" pitchFamily="34" charset="0"/>
      <p:regular r:id="rId21"/>
      <p:bold r:id="rId2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62568D-B00B-4BE9-8CF0-9A8E3F4D05AC}" v="43" dt="2024-12-18T21:57:39.7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65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A662568D-B00B-4BE9-8CF0-9A8E3F4D05AC}"/>
    <pc:docChg chg="undo redo custSel addSld delSld modSld sldOrd">
      <pc:chgData name="Mikel Telo" userId="fe634e7b74a3d0f5" providerId="LiveId" clId="{A662568D-B00B-4BE9-8CF0-9A8E3F4D05AC}" dt="2024-12-18T23:16:06.857" v="2050" actId="20577"/>
      <pc:docMkLst>
        <pc:docMk/>
      </pc:docMkLst>
      <pc:sldChg chg="del">
        <pc:chgData name="Mikel Telo" userId="fe634e7b74a3d0f5" providerId="LiveId" clId="{A662568D-B00B-4BE9-8CF0-9A8E3F4D05AC}" dt="2024-12-18T17:56:56.018" v="1" actId="47"/>
        <pc:sldMkLst>
          <pc:docMk/>
          <pc:sldMk cId="0" sldId="256"/>
        </pc:sldMkLst>
      </pc:sldChg>
      <pc:sldChg chg="ord">
        <pc:chgData name="Mikel Telo" userId="fe634e7b74a3d0f5" providerId="LiveId" clId="{A662568D-B00B-4BE9-8CF0-9A8E3F4D05AC}" dt="2024-12-18T18:03:23.313" v="29"/>
        <pc:sldMkLst>
          <pc:docMk/>
          <pc:sldMk cId="0" sldId="257"/>
        </pc:sldMkLst>
      </pc:sldChg>
      <pc:sldChg chg="ord">
        <pc:chgData name="Mikel Telo" userId="fe634e7b74a3d0f5" providerId="LiveId" clId="{A662568D-B00B-4BE9-8CF0-9A8E3F4D05AC}" dt="2024-12-18T18:33:26.711" v="38"/>
        <pc:sldMkLst>
          <pc:docMk/>
          <pc:sldMk cId="0" sldId="258"/>
        </pc:sldMkLst>
      </pc:sldChg>
      <pc:sldChg chg="ord">
        <pc:chgData name="Mikel Telo" userId="fe634e7b74a3d0f5" providerId="LiveId" clId="{A662568D-B00B-4BE9-8CF0-9A8E3F4D05AC}" dt="2024-12-18T18:09:02.463" v="35"/>
        <pc:sldMkLst>
          <pc:docMk/>
          <pc:sldMk cId="0" sldId="260"/>
        </pc:sldMkLst>
      </pc:sldChg>
      <pc:sldChg chg="addSp delSp modSp del mod">
        <pc:chgData name="Mikel Telo" userId="fe634e7b74a3d0f5" providerId="LiveId" clId="{A662568D-B00B-4BE9-8CF0-9A8E3F4D05AC}" dt="2024-12-18T21:49:17.874" v="1047" actId="47"/>
        <pc:sldMkLst>
          <pc:docMk/>
          <pc:sldMk cId="0" sldId="261"/>
        </pc:sldMkLst>
        <pc:spChg chg="del mod">
          <ac:chgData name="Mikel Telo" userId="fe634e7b74a3d0f5" providerId="LiveId" clId="{A662568D-B00B-4BE9-8CF0-9A8E3F4D05AC}" dt="2024-12-18T18:45:55.412" v="110" actId="478"/>
          <ac:spMkLst>
            <pc:docMk/>
            <pc:sldMk cId="0" sldId="261"/>
            <ac:spMk id="5" creationId="{0561B341-BEA7-C2F0-1D3E-B708156BCCE5}"/>
          </ac:spMkLst>
        </pc:spChg>
        <pc:spChg chg="add mod">
          <ac:chgData name="Mikel Telo" userId="fe634e7b74a3d0f5" providerId="LiveId" clId="{A662568D-B00B-4BE9-8CF0-9A8E3F4D05AC}" dt="2024-12-18T18:43:13.230" v="75" actId="20577"/>
          <ac:spMkLst>
            <pc:docMk/>
            <pc:sldMk cId="0" sldId="261"/>
            <ac:spMk id="7" creationId="{17461F20-B16D-3B71-A794-436671F05F97}"/>
          </ac:spMkLst>
        </pc:spChg>
        <pc:spChg chg="add del mod">
          <ac:chgData name="Mikel Telo" userId="fe634e7b74a3d0f5" providerId="LiveId" clId="{A662568D-B00B-4BE9-8CF0-9A8E3F4D05AC}" dt="2024-12-18T18:44:06.298" v="96" actId="478"/>
          <ac:spMkLst>
            <pc:docMk/>
            <pc:sldMk cId="0" sldId="261"/>
            <ac:spMk id="8" creationId="{5D756662-24E4-E2BE-F317-200EDBE6C379}"/>
          </ac:spMkLst>
        </pc:spChg>
        <pc:spChg chg="add del mod">
          <ac:chgData name="Mikel Telo" userId="fe634e7b74a3d0f5" providerId="LiveId" clId="{A662568D-B00B-4BE9-8CF0-9A8E3F4D05AC}" dt="2024-12-18T18:44:48.434" v="100" actId="478"/>
          <ac:spMkLst>
            <pc:docMk/>
            <pc:sldMk cId="0" sldId="261"/>
            <ac:spMk id="10" creationId="{1B7AC1D6-20E5-AFE8-34B3-D325E70D6396}"/>
          </ac:spMkLst>
        </pc:spChg>
        <pc:spChg chg="add mod">
          <ac:chgData name="Mikel Telo" userId="fe634e7b74a3d0f5" providerId="LiveId" clId="{A662568D-B00B-4BE9-8CF0-9A8E3F4D05AC}" dt="2024-12-18T19:24:58.598" v="376" actId="20577"/>
          <ac:spMkLst>
            <pc:docMk/>
            <pc:sldMk cId="0" sldId="261"/>
            <ac:spMk id="12" creationId="{A26EDEAB-E5C8-66A7-6CAD-125AA1894D08}"/>
          </ac:spMkLst>
        </pc:spChg>
        <pc:spChg chg="add mod">
          <ac:chgData name="Mikel Telo" userId="fe634e7b74a3d0f5" providerId="LiveId" clId="{A662568D-B00B-4BE9-8CF0-9A8E3F4D05AC}" dt="2024-12-18T19:24:22.160" v="367" actId="20577"/>
          <ac:spMkLst>
            <pc:docMk/>
            <pc:sldMk cId="0" sldId="261"/>
            <ac:spMk id="14" creationId="{3117C342-8FA7-1D43-C3DC-933548D37D21}"/>
          </ac:spMkLst>
        </pc:spChg>
        <pc:spChg chg="add mod">
          <ac:chgData name="Mikel Telo" userId="fe634e7b74a3d0f5" providerId="LiveId" clId="{A662568D-B00B-4BE9-8CF0-9A8E3F4D05AC}" dt="2024-12-18T19:24:01.398" v="347" actId="20577"/>
          <ac:spMkLst>
            <pc:docMk/>
            <pc:sldMk cId="0" sldId="261"/>
            <ac:spMk id="15" creationId="{E585F25F-B0C4-E2AB-3C3A-D7F3FF71916E}"/>
          </ac:spMkLst>
        </pc:spChg>
        <pc:spChg chg="add mod">
          <ac:chgData name="Mikel Telo" userId="fe634e7b74a3d0f5" providerId="LiveId" clId="{A662568D-B00B-4BE9-8CF0-9A8E3F4D05AC}" dt="2024-12-18T19:13:13.695" v="320" actId="20577"/>
          <ac:spMkLst>
            <pc:docMk/>
            <pc:sldMk cId="0" sldId="261"/>
            <ac:spMk id="16" creationId="{28BB1FDB-C9AC-2A5B-39EF-B304E18B58AB}"/>
          </ac:spMkLst>
        </pc:spChg>
        <pc:spChg chg="add mod">
          <ac:chgData name="Mikel Telo" userId="fe634e7b74a3d0f5" providerId="LiveId" clId="{A662568D-B00B-4BE9-8CF0-9A8E3F4D05AC}" dt="2024-12-18T19:20:58.379" v="322" actId="1076"/>
          <ac:spMkLst>
            <pc:docMk/>
            <pc:sldMk cId="0" sldId="261"/>
            <ac:spMk id="28" creationId="{97271588-D02B-CA9B-FFF4-C6D28A678EF1}"/>
          </ac:spMkLst>
        </pc:spChg>
        <pc:picChg chg="del">
          <ac:chgData name="Mikel Telo" userId="fe634e7b74a3d0f5" providerId="LiveId" clId="{A662568D-B00B-4BE9-8CF0-9A8E3F4D05AC}" dt="2024-12-18T18:41:02.796" v="41" actId="478"/>
          <ac:picMkLst>
            <pc:docMk/>
            <pc:sldMk cId="0" sldId="261"/>
            <ac:picMk id="2" creationId="{00000000-0000-0000-0000-000000000000}"/>
          </ac:picMkLst>
        </pc:picChg>
        <pc:picChg chg="del">
          <ac:chgData name="Mikel Telo" userId="fe634e7b74a3d0f5" providerId="LiveId" clId="{A662568D-B00B-4BE9-8CF0-9A8E3F4D05AC}" dt="2024-12-18T18:40:15.534" v="40" actId="478"/>
          <ac:picMkLst>
            <pc:docMk/>
            <pc:sldMk cId="0" sldId="261"/>
            <ac:picMk id="6" creationId="{37F3E055-1FD8-B89C-4D7D-A1CB3C66D00F}"/>
          </ac:picMkLst>
        </pc:picChg>
        <pc:picChg chg="mod">
          <ac:chgData name="Mikel Telo" userId="fe634e7b74a3d0f5" providerId="LiveId" clId="{A662568D-B00B-4BE9-8CF0-9A8E3F4D05AC}" dt="2024-12-18T18:48:21.745" v="122" actId="1076"/>
          <ac:picMkLst>
            <pc:docMk/>
            <pc:sldMk cId="0" sldId="261"/>
            <ac:picMk id="9" creationId="{4D7836B0-FFF3-AB72-8742-90875C99D086}"/>
          </ac:picMkLst>
        </pc:picChg>
        <pc:picChg chg="mod">
          <ac:chgData name="Mikel Telo" userId="fe634e7b74a3d0f5" providerId="LiveId" clId="{A662568D-B00B-4BE9-8CF0-9A8E3F4D05AC}" dt="2024-12-18T18:48:18.430" v="121" actId="1076"/>
          <ac:picMkLst>
            <pc:docMk/>
            <pc:sldMk cId="0" sldId="261"/>
            <ac:picMk id="11" creationId="{E6D73031-92EA-5335-09F9-F0C46448B89B}"/>
          </ac:picMkLst>
        </pc:picChg>
        <pc:picChg chg="mod">
          <ac:chgData name="Mikel Telo" userId="fe634e7b74a3d0f5" providerId="LiveId" clId="{A662568D-B00B-4BE9-8CF0-9A8E3F4D05AC}" dt="2024-12-18T18:48:15.583" v="120" actId="1076"/>
          <ac:picMkLst>
            <pc:docMk/>
            <pc:sldMk cId="0" sldId="261"/>
            <ac:picMk id="13" creationId="{90D280FD-C6BB-D0E9-3C91-DF59DCE8CC23}"/>
          </ac:picMkLst>
        </pc:picChg>
        <pc:picChg chg="mod">
          <ac:chgData name="Mikel Telo" userId="fe634e7b74a3d0f5" providerId="LiveId" clId="{A662568D-B00B-4BE9-8CF0-9A8E3F4D05AC}" dt="2024-12-18T18:48:12.975" v="119" actId="1076"/>
          <ac:picMkLst>
            <pc:docMk/>
            <pc:sldMk cId="0" sldId="261"/>
            <ac:picMk id="17" creationId="{E83EDA89-DF9A-8A5A-ACBA-4DB4B2E3C6A4}"/>
          </ac:picMkLst>
        </pc:picChg>
        <pc:picChg chg="add mod">
          <ac:chgData name="Mikel Telo" userId="fe634e7b74a3d0f5" providerId="LiveId" clId="{A662568D-B00B-4BE9-8CF0-9A8E3F4D05AC}" dt="2024-12-18T19:01:53.456" v="151" actId="1076"/>
          <ac:picMkLst>
            <pc:docMk/>
            <pc:sldMk cId="0" sldId="261"/>
            <ac:picMk id="19" creationId="{C207A0B7-00DD-88F4-E33E-4BF6A5394C35}"/>
          </ac:picMkLst>
        </pc:picChg>
        <pc:picChg chg="add mod">
          <ac:chgData name="Mikel Telo" userId="fe634e7b74a3d0f5" providerId="LiveId" clId="{A662568D-B00B-4BE9-8CF0-9A8E3F4D05AC}" dt="2024-12-18T19:01:50.575" v="149" actId="1076"/>
          <ac:picMkLst>
            <pc:docMk/>
            <pc:sldMk cId="0" sldId="261"/>
            <ac:picMk id="21" creationId="{095E5252-98A5-2941-B56D-2A3F8BB76B8B}"/>
          </ac:picMkLst>
        </pc:picChg>
        <pc:picChg chg="add mod">
          <ac:chgData name="Mikel Telo" userId="fe634e7b74a3d0f5" providerId="LiveId" clId="{A662568D-B00B-4BE9-8CF0-9A8E3F4D05AC}" dt="2024-12-18T19:25:44.728" v="377" actId="14100"/>
          <ac:picMkLst>
            <pc:docMk/>
            <pc:sldMk cId="0" sldId="261"/>
            <ac:picMk id="23" creationId="{E531FB5F-D9B9-2250-FDA1-5E3836A0C061}"/>
          </ac:picMkLst>
        </pc:picChg>
        <pc:picChg chg="add mod">
          <ac:chgData name="Mikel Telo" userId="fe634e7b74a3d0f5" providerId="LiveId" clId="{A662568D-B00B-4BE9-8CF0-9A8E3F4D05AC}" dt="2024-12-18T19:01:52.005" v="150" actId="1076"/>
          <ac:picMkLst>
            <pc:docMk/>
            <pc:sldMk cId="0" sldId="261"/>
            <ac:picMk id="25" creationId="{24F77B83-2932-5069-5D84-1DFCAC6AD94D}"/>
          </ac:picMkLst>
        </pc:picChg>
        <pc:picChg chg="add mod">
          <ac:chgData name="Mikel Telo" userId="fe634e7b74a3d0f5" providerId="LiveId" clId="{A662568D-B00B-4BE9-8CF0-9A8E3F4D05AC}" dt="2024-12-18T19:05:03.163" v="160" actId="1076"/>
          <ac:picMkLst>
            <pc:docMk/>
            <pc:sldMk cId="0" sldId="261"/>
            <ac:picMk id="27" creationId="{494DD03F-4088-BCB2-66F2-B199B4CA5143}"/>
          </ac:picMkLst>
        </pc:picChg>
      </pc:sldChg>
      <pc:sldChg chg="modSp mod">
        <pc:chgData name="Mikel Telo" userId="fe634e7b74a3d0f5" providerId="LiveId" clId="{A662568D-B00B-4BE9-8CF0-9A8E3F4D05AC}" dt="2024-12-18T19:37:27.987" v="431" actId="20577"/>
        <pc:sldMkLst>
          <pc:docMk/>
          <pc:sldMk cId="0" sldId="266"/>
        </pc:sldMkLst>
        <pc:spChg chg="mod">
          <ac:chgData name="Mikel Telo" userId="fe634e7b74a3d0f5" providerId="LiveId" clId="{A662568D-B00B-4BE9-8CF0-9A8E3F4D05AC}" dt="2024-12-18T19:37:27.987" v="431" actId="20577"/>
          <ac:spMkLst>
            <pc:docMk/>
            <pc:sldMk cId="0" sldId="266"/>
            <ac:spMk id="8" creationId="{00000000-0000-0000-0000-000000000000}"/>
          </ac:spMkLst>
        </pc:spChg>
      </pc:sldChg>
      <pc:sldChg chg="addSp delSp modSp mod">
        <pc:chgData name="Mikel Telo" userId="fe634e7b74a3d0f5" providerId="LiveId" clId="{A662568D-B00B-4BE9-8CF0-9A8E3F4D05AC}" dt="2024-12-18T20:51:40.541" v="609" actId="1076"/>
        <pc:sldMkLst>
          <pc:docMk/>
          <pc:sldMk cId="0" sldId="268"/>
        </pc:sldMkLst>
        <pc:spChg chg="add del mod">
          <ac:chgData name="Mikel Telo" userId="fe634e7b74a3d0f5" providerId="LiveId" clId="{A662568D-B00B-4BE9-8CF0-9A8E3F4D05AC}" dt="2024-12-18T20:00:08.081" v="473" actId="22"/>
          <ac:spMkLst>
            <pc:docMk/>
            <pc:sldMk cId="0" sldId="268"/>
            <ac:spMk id="10" creationId="{A1F0D233-1383-D5E2-0A9A-41CB5D3CEDA6}"/>
          </ac:spMkLst>
        </pc:spChg>
        <pc:spChg chg="add mod">
          <ac:chgData name="Mikel Telo" userId="fe634e7b74a3d0f5" providerId="LiveId" clId="{A662568D-B00B-4BE9-8CF0-9A8E3F4D05AC}" dt="2024-12-18T20:51:38.276" v="608" actId="1076"/>
          <ac:spMkLst>
            <pc:docMk/>
            <pc:sldMk cId="0" sldId="268"/>
            <ac:spMk id="31" creationId="{7CE56B8F-E6F9-63ED-05F3-008DB40B642A}"/>
          </ac:spMkLst>
        </pc:spChg>
        <pc:graphicFrameChg chg="add mod modGraphic">
          <ac:chgData name="Mikel Telo" userId="fe634e7b74a3d0f5" providerId="LiveId" clId="{A662568D-B00B-4BE9-8CF0-9A8E3F4D05AC}" dt="2024-12-18T20:29:02.272" v="504" actId="122"/>
          <ac:graphicFrameMkLst>
            <pc:docMk/>
            <pc:sldMk cId="0" sldId="268"/>
            <ac:graphicFrameMk id="11" creationId="{E752D738-D4BF-24F2-8364-60C842808002}"/>
          </ac:graphicFrameMkLst>
        </pc:graphicFrameChg>
        <pc:picChg chg="del">
          <ac:chgData name="Mikel Telo" userId="fe634e7b74a3d0f5" providerId="LiveId" clId="{A662568D-B00B-4BE9-8CF0-9A8E3F4D05AC}" dt="2024-12-18T19:54:18.690" v="438" actId="478"/>
          <ac:picMkLst>
            <pc:docMk/>
            <pc:sldMk cId="0" sldId="268"/>
            <ac:picMk id="2" creationId="{00000000-0000-0000-0000-000000000000}"/>
          </ac:picMkLst>
        </pc:picChg>
        <pc:picChg chg="add del">
          <ac:chgData name="Mikel Telo" userId="fe634e7b74a3d0f5" providerId="LiveId" clId="{A662568D-B00B-4BE9-8CF0-9A8E3F4D05AC}" dt="2024-12-18T20:00:19.007" v="476" actId="478"/>
          <ac:picMkLst>
            <pc:docMk/>
            <pc:sldMk cId="0" sldId="268"/>
            <ac:picMk id="4" creationId="{BB0D0895-3E62-C47C-FD86-0D7FE3B0DE65}"/>
          </ac:picMkLst>
        </pc:picChg>
        <pc:picChg chg="add del mod">
          <ac:chgData name="Mikel Telo" userId="fe634e7b74a3d0f5" providerId="LiveId" clId="{A662568D-B00B-4BE9-8CF0-9A8E3F4D05AC}" dt="2024-12-18T20:26:44.610" v="485" actId="478"/>
          <ac:picMkLst>
            <pc:docMk/>
            <pc:sldMk cId="0" sldId="268"/>
            <ac:picMk id="5" creationId="{4D7E6081-B66C-3F9C-25E4-9DC269B646BF}"/>
          </ac:picMkLst>
        </pc:picChg>
        <pc:picChg chg="add del mod ord">
          <ac:chgData name="Mikel Telo" userId="fe634e7b74a3d0f5" providerId="LiveId" clId="{A662568D-B00B-4BE9-8CF0-9A8E3F4D05AC}" dt="2024-12-18T20:31:44.535" v="513" actId="478"/>
          <ac:picMkLst>
            <pc:docMk/>
            <pc:sldMk cId="0" sldId="268"/>
            <ac:picMk id="8" creationId="{2CC45B03-0E66-6657-2B36-256CA8E37D3C}"/>
          </ac:picMkLst>
        </pc:picChg>
        <pc:picChg chg="add del mod ord">
          <ac:chgData name="Mikel Telo" userId="fe634e7b74a3d0f5" providerId="LiveId" clId="{A662568D-B00B-4BE9-8CF0-9A8E3F4D05AC}" dt="2024-12-18T20:48:32.727" v="546" actId="478"/>
          <ac:picMkLst>
            <pc:docMk/>
            <pc:sldMk cId="0" sldId="268"/>
            <ac:picMk id="13" creationId="{54AFF9C5-0D38-4475-A789-E0AFE4A5E97F}"/>
          </ac:picMkLst>
        </pc:picChg>
        <pc:picChg chg="add del mod ord">
          <ac:chgData name="Mikel Telo" userId="fe634e7b74a3d0f5" providerId="LiveId" clId="{A662568D-B00B-4BE9-8CF0-9A8E3F4D05AC}" dt="2024-12-18T20:48:32.046" v="545" actId="478"/>
          <ac:picMkLst>
            <pc:docMk/>
            <pc:sldMk cId="0" sldId="268"/>
            <ac:picMk id="15" creationId="{BF762B23-6802-68C4-098F-C4C87E1BB88B}"/>
          </ac:picMkLst>
        </pc:picChg>
        <pc:picChg chg="add del mod">
          <ac:chgData name="Mikel Telo" userId="fe634e7b74a3d0f5" providerId="LiveId" clId="{A662568D-B00B-4BE9-8CF0-9A8E3F4D05AC}" dt="2024-12-18T20:48:35.423" v="548" actId="478"/>
          <ac:picMkLst>
            <pc:docMk/>
            <pc:sldMk cId="0" sldId="268"/>
            <ac:picMk id="17" creationId="{3ABBA560-EA5E-2023-780B-D5049E892329}"/>
          </ac:picMkLst>
        </pc:picChg>
        <pc:picChg chg="add del">
          <ac:chgData name="Mikel Telo" userId="fe634e7b74a3d0f5" providerId="LiveId" clId="{A662568D-B00B-4BE9-8CF0-9A8E3F4D05AC}" dt="2024-12-18T20:33:43.882" v="534" actId="478"/>
          <ac:picMkLst>
            <pc:docMk/>
            <pc:sldMk cId="0" sldId="268"/>
            <ac:picMk id="19" creationId="{32687B01-C357-D862-C2AE-2247071F97F9}"/>
          </ac:picMkLst>
        </pc:picChg>
        <pc:picChg chg="add del mod">
          <ac:chgData name="Mikel Telo" userId="fe634e7b74a3d0f5" providerId="LiveId" clId="{A662568D-B00B-4BE9-8CF0-9A8E3F4D05AC}" dt="2024-12-18T20:50:42.447" v="569" actId="478"/>
          <ac:picMkLst>
            <pc:docMk/>
            <pc:sldMk cId="0" sldId="268"/>
            <ac:picMk id="20" creationId="{AFD81DE4-F69B-9611-628C-A1F280F6D736}"/>
          </ac:picMkLst>
        </pc:picChg>
        <pc:picChg chg="add mod">
          <ac:chgData name="Mikel Telo" userId="fe634e7b74a3d0f5" providerId="LiveId" clId="{A662568D-B00B-4BE9-8CF0-9A8E3F4D05AC}" dt="2024-12-18T20:51:40.541" v="609" actId="1076"/>
          <ac:picMkLst>
            <pc:docMk/>
            <pc:sldMk cId="0" sldId="268"/>
            <ac:picMk id="22" creationId="{1C955BB0-22F6-B9F5-332D-F901A981590D}"/>
          </ac:picMkLst>
        </pc:picChg>
        <pc:picChg chg="add del mod">
          <ac:chgData name="Mikel Telo" userId="fe634e7b74a3d0f5" providerId="LiveId" clId="{A662568D-B00B-4BE9-8CF0-9A8E3F4D05AC}" dt="2024-12-18T20:49:39.960" v="555" actId="478"/>
          <ac:picMkLst>
            <pc:docMk/>
            <pc:sldMk cId="0" sldId="268"/>
            <ac:picMk id="24" creationId="{8D3357DA-9168-5744-BF03-6C74EA2B896E}"/>
          </ac:picMkLst>
        </pc:picChg>
        <pc:picChg chg="add mod ord">
          <ac:chgData name="Mikel Telo" userId="fe634e7b74a3d0f5" providerId="LiveId" clId="{A662568D-B00B-4BE9-8CF0-9A8E3F4D05AC}" dt="2024-12-18T20:50:27.314" v="566" actId="1076"/>
          <ac:picMkLst>
            <pc:docMk/>
            <pc:sldMk cId="0" sldId="268"/>
            <ac:picMk id="26" creationId="{AFB49E2C-173E-9DEA-7869-1715BD8BC5D9}"/>
          </ac:picMkLst>
        </pc:picChg>
        <pc:picChg chg="add mod ord">
          <ac:chgData name="Mikel Telo" userId="fe634e7b74a3d0f5" providerId="LiveId" clId="{A662568D-B00B-4BE9-8CF0-9A8E3F4D05AC}" dt="2024-12-18T20:50:19.223" v="564" actId="1076"/>
          <ac:picMkLst>
            <pc:docMk/>
            <pc:sldMk cId="0" sldId="268"/>
            <ac:picMk id="28" creationId="{6BEA50A4-D033-5A16-C270-8C5149CE651B}"/>
          </ac:picMkLst>
        </pc:picChg>
        <pc:picChg chg="add mod">
          <ac:chgData name="Mikel Telo" userId="fe634e7b74a3d0f5" providerId="LiveId" clId="{A662568D-B00B-4BE9-8CF0-9A8E3F4D05AC}" dt="2024-12-18T20:50:29.345" v="567" actId="1076"/>
          <ac:picMkLst>
            <pc:docMk/>
            <pc:sldMk cId="0" sldId="268"/>
            <ac:picMk id="30" creationId="{61424ABF-4251-ACCF-7065-AD868A38EC3F}"/>
          </ac:picMkLst>
        </pc:picChg>
      </pc:sldChg>
      <pc:sldChg chg="modSp mod">
        <pc:chgData name="Mikel Telo" userId="fe634e7b74a3d0f5" providerId="LiveId" clId="{A662568D-B00B-4BE9-8CF0-9A8E3F4D05AC}" dt="2024-12-18T23:16:06.857" v="2050" actId="20577"/>
        <pc:sldMkLst>
          <pc:docMk/>
          <pc:sldMk cId="0" sldId="272"/>
        </pc:sldMkLst>
        <pc:spChg chg="mod">
          <ac:chgData name="Mikel Telo" userId="fe634e7b74a3d0f5" providerId="LiveId" clId="{A662568D-B00B-4BE9-8CF0-9A8E3F4D05AC}" dt="2024-12-18T23:16:06.857" v="2050" actId="20577"/>
          <ac:spMkLst>
            <pc:docMk/>
            <pc:sldMk cId="0" sldId="272"/>
            <ac:spMk id="8" creationId="{00000000-0000-0000-0000-000000000000}"/>
          </ac:spMkLst>
        </pc:spChg>
      </pc:sldChg>
      <pc:sldChg chg="addSp delSp modSp mod">
        <pc:chgData name="Mikel Telo" userId="fe634e7b74a3d0f5" providerId="LiveId" clId="{A662568D-B00B-4BE9-8CF0-9A8E3F4D05AC}" dt="2024-12-18T22:19:09.280" v="1281" actId="20577"/>
        <pc:sldMkLst>
          <pc:docMk/>
          <pc:sldMk cId="0" sldId="275"/>
        </pc:sldMkLst>
        <pc:spChg chg="mod">
          <ac:chgData name="Mikel Telo" userId="fe634e7b74a3d0f5" providerId="LiveId" clId="{A662568D-B00B-4BE9-8CF0-9A8E3F4D05AC}" dt="2024-12-18T22:00:44.173" v="1244" actId="1076"/>
          <ac:spMkLst>
            <pc:docMk/>
            <pc:sldMk cId="0" sldId="275"/>
            <ac:spMk id="7" creationId="{51FD3233-7A5D-9004-A915-703DA0869E72}"/>
          </ac:spMkLst>
        </pc:spChg>
        <pc:spChg chg="add mod">
          <ac:chgData name="Mikel Telo" userId="fe634e7b74a3d0f5" providerId="LiveId" clId="{A662568D-B00B-4BE9-8CF0-9A8E3F4D05AC}" dt="2024-12-18T21:58:58.679" v="1221" actId="1076"/>
          <ac:spMkLst>
            <pc:docMk/>
            <pc:sldMk cId="0" sldId="275"/>
            <ac:spMk id="8" creationId="{22E540AD-86CF-A202-BB72-04CE995CC852}"/>
          </ac:spMkLst>
        </pc:spChg>
        <pc:spChg chg="add mod">
          <ac:chgData name="Mikel Telo" userId="fe634e7b74a3d0f5" providerId="LiveId" clId="{A662568D-B00B-4BE9-8CF0-9A8E3F4D05AC}" dt="2024-12-18T21:59:01.915" v="1222" actId="1076"/>
          <ac:spMkLst>
            <pc:docMk/>
            <pc:sldMk cId="0" sldId="275"/>
            <ac:spMk id="9" creationId="{C354C8D2-D8EB-9164-51DC-DF3DCAC58DB6}"/>
          </ac:spMkLst>
        </pc:spChg>
        <pc:spChg chg="add mod">
          <ac:chgData name="Mikel Telo" userId="fe634e7b74a3d0f5" providerId="LiveId" clId="{A662568D-B00B-4BE9-8CF0-9A8E3F4D05AC}" dt="2024-12-18T22:19:09.280" v="1281" actId="20577"/>
          <ac:spMkLst>
            <pc:docMk/>
            <pc:sldMk cId="0" sldId="275"/>
            <ac:spMk id="10" creationId="{05DB8681-3C32-0327-2FBE-9D293C1B8CB5}"/>
          </ac:spMkLst>
        </pc:spChg>
        <pc:spChg chg="add mod">
          <ac:chgData name="Mikel Telo" userId="fe634e7b74a3d0f5" providerId="LiveId" clId="{A662568D-B00B-4BE9-8CF0-9A8E3F4D05AC}" dt="2024-12-18T21:59:12.430" v="1223" actId="1076"/>
          <ac:spMkLst>
            <pc:docMk/>
            <pc:sldMk cId="0" sldId="275"/>
            <ac:spMk id="11" creationId="{11883650-39B1-912A-19BF-98D2533C47D7}"/>
          </ac:spMkLst>
        </pc:spChg>
        <pc:spChg chg="add mod">
          <ac:chgData name="Mikel Telo" userId="fe634e7b74a3d0f5" providerId="LiveId" clId="{A662568D-B00B-4BE9-8CF0-9A8E3F4D05AC}" dt="2024-12-18T21:59:16.380" v="1224" actId="1076"/>
          <ac:spMkLst>
            <pc:docMk/>
            <pc:sldMk cId="0" sldId="275"/>
            <ac:spMk id="12" creationId="{CB1AF3DB-7D60-87D7-06A1-60B5130A2C09}"/>
          </ac:spMkLst>
        </pc:spChg>
        <pc:spChg chg="add mod">
          <ac:chgData name="Mikel Telo" userId="fe634e7b74a3d0f5" providerId="LiveId" clId="{A662568D-B00B-4BE9-8CF0-9A8E3F4D05AC}" dt="2024-12-18T21:59:20.279" v="1225" actId="1076"/>
          <ac:spMkLst>
            <pc:docMk/>
            <pc:sldMk cId="0" sldId="275"/>
            <ac:spMk id="13" creationId="{D823A433-0D5E-E3D2-65A1-05A69396B1EC}"/>
          </ac:spMkLst>
        </pc:spChg>
        <pc:picChg chg="del">
          <ac:chgData name="Mikel Telo" userId="fe634e7b74a3d0f5" providerId="LiveId" clId="{A662568D-B00B-4BE9-8CF0-9A8E3F4D05AC}" dt="2024-12-18T21:18:19.903" v="714" actId="478"/>
          <ac:picMkLst>
            <pc:docMk/>
            <pc:sldMk cId="0" sldId="275"/>
            <ac:picMk id="2" creationId="{00000000-0000-0000-0000-000000000000}"/>
          </ac:picMkLst>
        </pc:picChg>
        <pc:picChg chg="mod">
          <ac:chgData name="Mikel Telo" userId="fe634e7b74a3d0f5" providerId="LiveId" clId="{A662568D-B00B-4BE9-8CF0-9A8E3F4D05AC}" dt="2024-12-18T22:10:07.835" v="1270" actId="14100"/>
          <ac:picMkLst>
            <pc:docMk/>
            <pc:sldMk cId="0" sldId="275"/>
            <ac:picMk id="5" creationId="{28A2B02F-44A4-DBFB-6462-51AC2CA559A9}"/>
          </ac:picMkLst>
        </pc:picChg>
        <pc:picChg chg="del">
          <ac:chgData name="Mikel Telo" userId="fe634e7b74a3d0f5" providerId="LiveId" clId="{A662568D-B00B-4BE9-8CF0-9A8E3F4D05AC}" dt="2024-12-18T21:18:20.661" v="715" actId="478"/>
          <ac:picMkLst>
            <pc:docMk/>
            <pc:sldMk cId="0" sldId="275"/>
            <ac:picMk id="6" creationId="{925A1073-3AFA-DCB4-A489-D00498AB49C7}"/>
          </ac:picMkLst>
        </pc:picChg>
        <pc:picChg chg="add mod">
          <ac:chgData name="Mikel Telo" userId="fe634e7b74a3d0f5" providerId="LiveId" clId="{A662568D-B00B-4BE9-8CF0-9A8E3F4D05AC}" dt="2024-12-18T22:06:02.119" v="1256" actId="1076"/>
          <ac:picMkLst>
            <pc:docMk/>
            <pc:sldMk cId="0" sldId="275"/>
            <ac:picMk id="15" creationId="{A9F4F110-9271-FD7D-3BE2-B1CE59371F7F}"/>
          </ac:picMkLst>
        </pc:picChg>
        <pc:picChg chg="add mod">
          <ac:chgData name="Mikel Telo" userId="fe634e7b74a3d0f5" providerId="LiveId" clId="{A662568D-B00B-4BE9-8CF0-9A8E3F4D05AC}" dt="2024-12-18T22:05:54.696" v="1255" actId="1076"/>
          <ac:picMkLst>
            <pc:docMk/>
            <pc:sldMk cId="0" sldId="275"/>
            <ac:picMk id="17" creationId="{6F96162A-F8E8-7334-692F-68067D9E4C05}"/>
          </ac:picMkLst>
        </pc:picChg>
      </pc:sldChg>
      <pc:sldChg chg="addSp delSp modSp mod">
        <pc:chgData name="Mikel Telo" userId="fe634e7b74a3d0f5" providerId="LiveId" clId="{A662568D-B00B-4BE9-8CF0-9A8E3F4D05AC}" dt="2024-12-18T22:07:42.078" v="1262" actId="1076"/>
        <pc:sldMkLst>
          <pc:docMk/>
          <pc:sldMk cId="0" sldId="279"/>
        </pc:sldMkLst>
        <pc:picChg chg="del">
          <ac:chgData name="Mikel Telo" userId="fe634e7b74a3d0f5" providerId="LiveId" clId="{A662568D-B00B-4BE9-8CF0-9A8E3F4D05AC}" dt="2024-12-18T22:07:24.789" v="1260" actId="478"/>
          <ac:picMkLst>
            <pc:docMk/>
            <pc:sldMk cId="0" sldId="279"/>
            <ac:picMk id="2" creationId="{00000000-0000-0000-0000-000000000000}"/>
          </ac:picMkLst>
        </pc:picChg>
        <pc:picChg chg="del">
          <ac:chgData name="Mikel Telo" userId="fe634e7b74a3d0f5" providerId="LiveId" clId="{A662568D-B00B-4BE9-8CF0-9A8E3F4D05AC}" dt="2024-12-18T22:07:09.454" v="1258" actId="478"/>
          <ac:picMkLst>
            <pc:docMk/>
            <pc:sldMk cId="0" sldId="279"/>
            <ac:picMk id="3" creationId="{00000000-0000-0000-0000-000000000000}"/>
          </ac:picMkLst>
        </pc:picChg>
        <pc:picChg chg="add mod">
          <ac:chgData name="Mikel Telo" userId="fe634e7b74a3d0f5" providerId="LiveId" clId="{A662568D-B00B-4BE9-8CF0-9A8E3F4D05AC}" dt="2024-12-18T22:07:16.880" v="1259" actId="1076"/>
          <ac:picMkLst>
            <pc:docMk/>
            <pc:sldMk cId="0" sldId="279"/>
            <ac:picMk id="6" creationId="{F3CF8B20-07F7-D836-60AF-2646E1B3E7CF}"/>
          </ac:picMkLst>
        </pc:picChg>
        <pc:picChg chg="add mod">
          <ac:chgData name="Mikel Telo" userId="fe634e7b74a3d0f5" providerId="LiveId" clId="{A662568D-B00B-4BE9-8CF0-9A8E3F4D05AC}" dt="2024-12-18T22:07:42.078" v="1262" actId="1076"/>
          <ac:picMkLst>
            <pc:docMk/>
            <pc:sldMk cId="0" sldId="279"/>
            <ac:picMk id="8" creationId="{2E75D997-553A-C9D9-15DA-5C42F64D7E56}"/>
          </ac:picMkLst>
        </pc:picChg>
      </pc:sldChg>
      <pc:sldChg chg="addSp delSp modSp mod">
        <pc:chgData name="Mikel Telo" userId="fe634e7b74a3d0f5" providerId="LiveId" clId="{A662568D-B00B-4BE9-8CF0-9A8E3F4D05AC}" dt="2024-12-18T22:09:25.245" v="1268" actId="1076"/>
        <pc:sldMkLst>
          <pc:docMk/>
          <pc:sldMk cId="0" sldId="280"/>
        </pc:sldMkLst>
        <pc:picChg chg="del">
          <ac:chgData name="Mikel Telo" userId="fe634e7b74a3d0f5" providerId="LiveId" clId="{A662568D-B00B-4BE9-8CF0-9A8E3F4D05AC}" dt="2024-12-18T22:09:10.982" v="1266" actId="478"/>
          <ac:picMkLst>
            <pc:docMk/>
            <pc:sldMk cId="0" sldId="280"/>
            <ac:picMk id="2" creationId="{00000000-0000-0000-0000-000000000000}"/>
          </ac:picMkLst>
        </pc:picChg>
        <pc:picChg chg="del">
          <ac:chgData name="Mikel Telo" userId="fe634e7b74a3d0f5" providerId="LiveId" clId="{A662568D-B00B-4BE9-8CF0-9A8E3F4D05AC}" dt="2024-12-18T22:09:00.551" v="1263" actId="478"/>
          <ac:picMkLst>
            <pc:docMk/>
            <pc:sldMk cId="0" sldId="280"/>
            <ac:picMk id="3" creationId="{00000000-0000-0000-0000-000000000000}"/>
          </ac:picMkLst>
        </pc:picChg>
        <pc:picChg chg="add mod">
          <ac:chgData name="Mikel Telo" userId="fe634e7b74a3d0f5" providerId="LiveId" clId="{A662568D-B00B-4BE9-8CF0-9A8E3F4D05AC}" dt="2024-12-18T22:09:09.407" v="1265" actId="1076"/>
          <ac:picMkLst>
            <pc:docMk/>
            <pc:sldMk cId="0" sldId="280"/>
            <ac:picMk id="6" creationId="{B008E759-53F2-AE82-9C91-2857299E0457}"/>
          </ac:picMkLst>
        </pc:picChg>
        <pc:picChg chg="add mod">
          <ac:chgData name="Mikel Telo" userId="fe634e7b74a3d0f5" providerId="LiveId" clId="{A662568D-B00B-4BE9-8CF0-9A8E3F4D05AC}" dt="2024-12-18T22:09:25.245" v="1268" actId="1076"/>
          <ac:picMkLst>
            <pc:docMk/>
            <pc:sldMk cId="0" sldId="280"/>
            <ac:picMk id="8" creationId="{F41A5609-F349-84E2-4B6E-466F1B0555DF}"/>
          </ac:picMkLst>
        </pc:picChg>
      </pc:sldChg>
      <pc:sldChg chg="modSp mod">
        <pc:chgData name="Mikel Telo" userId="fe634e7b74a3d0f5" providerId="LiveId" clId="{A662568D-B00B-4BE9-8CF0-9A8E3F4D05AC}" dt="2024-12-18T23:11:34.866" v="2046" actId="20577"/>
        <pc:sldMkLst>
          <pc:docMk/>
          <pc:sldMk cId="0" sldId="281"/>
        </pc:sldMkLst>
        <pc:spChg chg="mod">
          <ac:chgData name="Mikel Telo" userId="fe634e7b74a3d0f5" providerId="LiveId" clId="{A662568D-B00B-4BE9-8CF0-9A8E3F4D05AC}" dt="2024-12-18T23:11:34.866" v="2046" actId="20577"/>
          <ac:spMkLst>
            <pc:docMk/>
            <pc:sldMk cId="0" sldId="281"/>
            <ac:spMk id="4" creationId="{00000000-0000-0000-0000-000000000000}"/>
          </ac:spMkLst>
        </pc:spChg>
      </pc:sldChg>
      <pc:sldChg chg="add del ord">
        <pc:chgData name="Mikel Telo" userId="fe634e7b74a3d0f5" providerId="LiveId" clId="{A662568D-B00B-4BE9-8CF0-9A8E3F4D05AC}" dt="2024-12-18T18:16:55.649" v="36" actId="47"/>
        <pc:sldMkLst>
          <pc:docMk/>
          <pc:sldMk cId="213209814" sldId="284"/>
        </pc:sldMkLst>
      </pc:sldChg>
      <pc:sldChg chg="modSp add mod ord">
        <pc:chgData name="Mikel Telo" userId="fe634e7b74a3d0f5" providerId="LiveId" clId="{A662568D-B00B-4BE9-8CF0-9A8E3F4D05AC}" dt="2024-12-18T18:02:14.760" v="27" actId="20577"/>
        <pc:sldMkLst>
          <pc:docMk/>
          <pc:sldMk cId="1848108908" sldId="285"/>
        </pc:sldMkLst>
        <pc:spChg chg="mod">
          <ac:chgData name="Mikel Telo" userId="fe634e7b74a3d0f5" providerId="LiveId" clId="{A662568D-B00B-4BE9-8CF0-9A8E3F4D05AC}" dt="2024-12-18T18:02:14.760" v="27" actId="20577"/>
          <ac:spMkLst>
            <pc:docMk/>
            <pc:sldMk cId="1848108908" sldId="285"/>
            <ac:spMk id="3" creationId="{452AA1FA-D613-60E3-72E5-E99EB3CA24E4}"/>
          </ac:spMkLst>
        </pc:spChg>
      </pc:sldChg>
      <pc:sldChg chg="addSp delSp modSp add mod">
        <pc:chgData name="Mikel Telo" userId="fe634e7b74a3d0f5" providerId="LiveId" clId="{A662568D-B00B-4BE9-8CF0-9A8E3F4D05AC}" dt="2024-12-18T21:51:49.555" v="1055" actId="113"/>
        <pc:sldMkLst>
          <pc:docMk/>
          <pc:sldMk cId="671646673" sldId="286"/>
        </pc:sldMkLst>
        <pc:spChg chg="add del mod">
          <ac:chgData name="Mikel Telo" userId="fe634e7b74a3d0f5" providerId="LiveId" clId="{A662568D-B00B-4BE9-8CF0-9A8E3F4D05AC}" dt="2024-12-18T21:31:05.632" v="725" actId="478"/>
          <ac:spMkLst>
            <pc:docMk/>
            <pc:sldMk cId="671646673" sldId="286"/>
            <ac:spMk id="7" creationId="{A3DA4BCD-5E3D-F181-66B9-3DDBCAF46A76}"/>
          </ac:spMkLst>
        </pc:spChg>
        <pc:spChg chg="add del mod">
          <ac:chgData name="Mikel Telo" userId="fe634e7b74a3d0f5" providerId="LiveId" clId="{A662568D-B00B-4BE9-8CF0-9A8E3F4D05AC}" dt="2024-12-18T21:32:58.216" v="739"/>
          <ac:spMkLst>
            <pc:docMk/>
            <pc:sldMk cId="671646673" sldId="286"/>
            <ac:spMk id="8" creationId="{10A3EFA1-7EF2-5E18-4C7C-CDAE715FA47E}"/>
          </ac:spMkLst>
        </pc:spChg>
        <pc:spChg chg="add mod">
          <ac:chgData name="Mikel Telo" userId="fe634e7b74a3d0f5" providerId="LiveId" clId="{A662568D-B00B-4BE9-8CF0-9A8E3F4D05AC}" dt="2024-12-18T21:51:49.555" v="1055" actId="113"/>
          <ac:spMkLst>
            <pc:docMk/>
            <pc:sldMk cId="671646673" sldId="286"/>
            <ac:spMk id="10" creationId="{16C5F90D-7253-9683-FD49-AF8DDA57FE8D}"/>
          </ac:spMkLst>
        </pc:spChg>
        <pc:spChg chg="add mod">
          <ac:chgData name="Mikel Telo" userId="fe634e7b74a3d0f5" providerId="LiveId" clId="{A662568D-B00B-4BE9-8CF0-9A8E3F4D05AC}" dt="2024-12-18T21:51:49.555" v="1055" actId="113"/>
          <ac:spMkLst>
            <pc:docMk/>
            <pc:sldMk cId="671646673" sldId="286"/>
            <ac:spMk id="12" creationId="{EC0849BF-C167-FFA4-C3AC-0C11A6E9A097}"/>
          </ac:spMkLst>
        </pc:spChg>
        <pc:spChg chg="add mod">
          <ac:chgData name="Mikel Telo" userId="fe634e7b74a3d0f5" providerId="LiveId" clId="{A662568D-B00B-4BE9-8CF0-9A8E3F4D05AC}" dt="2024-12-18T21:51:49.555" v="1055" actId="113"/>
          <ac:spMkLst>
            <pc:docMk/>
            <pc:sldMk cId="671646673" sldId="286"/>
            <ac:spMk id="14" creationId="{DE265296-EA70-5B52-EFA3-8C6FCA3B9666}"/>
          </ac:spMkLst>
        </pc:spChg>
        <pc:spChg chg="add mod">
          <ac:chgData name="Mikel Telo" userId="fe634e7b74a3d0f5" providerId="LiveId" clId="{A662568D-B00B-4BE9-8CF0-9A8E3F4D05AC}" dt="2024-12-18T21:51:49.555" v="1055" actId="113"/>
          <ac:spMkLst>
            <pc:docMk/>
            <pc:sldMk cId="671646673" sldId="286"/>
            <ac:spMk id="15" creationId="{A164429C-FE40-C6EB-70C0-DFCA278289F3}"/>
          </ac:spMkLst>
        </pc:spChg>
        <pc:picChg chg="mod">
          <ac:chgData name="Mikel Telo" userId="fe634e7b74a3d0f5" providerId="LiveId" clId="{A662568D-B00B-4BE9-8CF0-9A8E3F4D05AC}" dt="2024-12-18T19:30:12.524" v="379" actId="1076"/>
          <ac:picMkLst>
            <pc:docMk/>
            <pc:sldMk cId="671646673" sldId="286"/>
            <ac:picMk id="2" creationId="{FD96EE00-32F4-B3C4-661A-9EC42343C82A}"/>
          </ac:picMkLst>
        </pc:picChg>
        <pc:picChg chg="del">
          <ac:chgData name="Mikel Telo" userId="fe634e7b74a3d0f5" providerId="LiveId" clId="{A662568D-B00B-4BE9-8CF0-9A8E3F4D05AC}" dt="2024-12-18T19:30:06.774" v="378" actId="478"/>
          <ac:picMkLst>
            <pc:docMk/>
            <pc:sldMk cId="671646673" sldId="286"/>
            <ac:picMk id="6" creationId="{58A9FA76-CD1A-9A01-A536-DF3F6079ADA8}"/>
          </ac:picMkLst>
        </pc:picChg>
        <pc:picChg chg="add mod">
          <ac:chgData name="Mikel Telo" userId="fe634e7b74a3d0f5" providerId="LiveId" clId="{A662568D-B00B-4BE9-8CF0-9A8E3F4D05AC}" dt="2024-12-18T21:48:29.201" v="1041" actId="1076"/>
          <ac:picMkLst>
            <pc:docMk/>
            <pc:sldMk cId="671646673" sldId="286"/>
            <ac:picMk id="16" creationId="{73E0C79D-1ADE-824C-FA3C-74F99748724E}"/>
          </ac:picMkLst>
        </pc:picChg>
        <pc:picChg chg="add mod">
          <ac:chgData name="Mikel Telo" userId="fe634e7b74a3d0f5" providerId="LiveId" clId="{A662568D-B00B-4BE9-8CF0-9A8E3F4D05AC}" dt="2024-12-18T21:48:25.274" v="1039" actId="1076"/>
          <ac:picMkLst>
            <pc:docMk/>
            <pc:sldMk cId="671646673" sldId="286"/>
            <ac:picMk id="18" creationId="{4BF0B470-B0D0-0721-275B-11039A9D5037}"/>
          </ac:picMkLst>
        </pc:picChg>
        <pc:picChg chg="add mod">
          <ac:chgData name="Mikel Telo" userId="fe634e7b74a3d0f5" providerId="LiveId" clId="{A662568D-B00B-4BE9-8CF0-9A8E3F4D05AC}" dt="2024-12-18T21:48:21.736" v="1038" actId="1076"/>
          <ac:picMkLst>
            <pc:docMk/>
            <pc:sldMk cId="671646673" sldId="286"/>
            <ac:picMk id="19" creationId="{72653A35-CB95-789F-CFF1-D31FEB4875A7}"/>
          </ac:picMkLst>
        </pc:picChg>
        <pc:picChg chg="add mod">
          <ac:chgData name="Mikel Telo" userId="fe634e7b74a3d0f5" providerId="LiveId" clId="{A662568D-B00B-4BE9-8CF0-9A8E3F4D05AC}" dt="2024-12-18T21:48:27.061" v="1040" actId="1076"/>
          <ac:picMkLst>
            <pc:docMk/>
            <pc:sldMk cId="671646673" sldId="286"/>
            <ac:picMk id="20" creationId="{C36CDDC3-2C3F-D217-5D1C-83451D40AB60}"/>
          </ac:picMkLst>
        </pc:picChg>
        <pc:picChg chg="add mod">
          <ac:chgData name="Mikel Telo" userId="fe634e7b74a3d0f5" providerId="LiveId" clId="{A662568D-B00B-4BE9-8CF0-9A8E3F4D05AC}" dt="2024-12-18T21:48:45.297" v="1046" actId="1076"/>
          <ac:picMkLst>
            <pc:docMk/>
            <pc:sldMk cId="671646673" sldId="286"/>
            <ac:picMk id="21" creationId="{4DA3C84B-EBA6-E2ED-CA4D-D79E9D142ED1}"/>
          </ac:picMkLst>
        </pc:picChg>
      </pc:sldChg>
      <pc:sldChg chg="addSp delSp modSp add mod">
        <pc:chgData name="Mikel Telo" userId="fe634e7b74a3d0f5" providerId="LiveId" clId="{A662568D-B00B-4BE9-8CF0-9A8E3F4D05AC}" dt="2024-12-18T21:22:36.830" v="724" actId="1076"/>
        <pc:sldMkLst>
          <pc:docMk/>
          <pc:sldMk cId="3074400523" sldId="287"/>
        </pc:sldMkLst>
        <pc:spChg chg="add mod">
          <ac:chgData name="Mikel Telo" userId="fe634e7b74a3d0f5" providerId="LiveId" clId="{A662568D-B00B-4BE9-8CF0-9A8E3F4D05AC}" dt="2024-12-18T21:22:36.830" v="724" actId="1076"/>
          <ac:spMkLst>
            <pc:docMk/>
            <pc:sldMk cId="3074400523" sldId="287"/>
            <ac:spMk id="18" creationId="{C1832FEA-9053-0AB3-EB0B-99AC9243FD03}"/>
          </ac:spMkLst>
        </pc:spChg>
        <pc:graphicFrameChg chg="add mod modGraphic">
          <ac:chgData name="Mikel Telo" userId="fe634e7b74a3d0f5" providerId="LiveId" clId="{A662568D-B00B-4BE9-8CF0-9A8E3F4D05AC}" dt="2024-12-18T21:03:25.860" v="646"/>
          <ac:graphicFrameMkLst>
            <pc:docMk/>
            <pc:sldMk cId="3074400523" sldId="287"/>
            <ac:graphicFrameMk id="2" creationId="{E353898E-D0E1-6B38-C5C7-14FB6D84F947}"/>
          </ac:graphicFrameMkLst>
        </pc:graphicFrameChg>
        <pc:graphicFrameChg chg="del">
          <ac:chgData name="Mikel Telo" userId="fe634e7b74a3d0f5" providerId="LiveId" clId="{A662568D-B00B-4BE9-8CF0-9A8E3F4D05AC}" dt="2024-12-18T20:59:05.204" v="610" actId="478"/>
          <ac:graphicFrameMkLst>
            <pc:docMk/>
            <pc:sldMk cId="3074400523" sldId="287"/>
            <ac:graphicFrameMk id="11" creationId="{ED1F1B0C-6597-24D3-8697-6CA9922F326D}"/>
          </ac:graphicFrameMkLst>
        </pc:graphicFrameChg>
        <pc:picChg chg="add mod">
          <ac:chgData name="Mikel Telo" userId="fe634e7b74a3d0f5" providerId="LiveId" clId="{A662568D-B00B-4BE9-8CF0-9A8E3F4D05AC}" dt="2024-12-18T21:02:56.484" v="643" actId="1076"/>
          <ac:picMkLst>
            <pc:docMk/>
            <pc:sldMk cId="3074400523" sldId="287"/>
            <ac:picMk id="5" creationId="{91DF55AB-3EF5-1E95-8187-0F00BE822835}"/>
          </ac:picMkLst>
        </pc:picChg>
        <pc:picChg chg="add mod">
          <ac:chgData name="Mikel Telo" userId="fe634e7b74a3d0f5" providerId="LiveId" clId="{A662568D-B00B-4BE9-8CF0-9A8E3F4D05AC}" dt="2024-12-18T21:22:10.865" v="721" actId="1076"/>
          <ac:picMkLst>
            <pc:docMk/>
            <pc:sldMk cId="3074400523" sldId="287"/>
            <ac:picMk id="8" creationId="{A0757B58-B484-8AB3-CCE0-1D1B8CC730E0}"/>
          </ac:picMkLst>
        </pc:picChg>
        <pc:picChg chg="add mod">
          <ac:chgData name="Mikel Telo" userId="fe634e7b74a3d0f5" providerId="LiveId" clId="{A662568D-B00B-4BE9-8CF0-9A8E3F4D05AC}" dt="2024-12-18T21:22:16.568" v="722" actId="1076"/>
          <ac:picMkLst>
            <pc:docMk/>
            <pc:sldMk cId="3074400523" sldId="287"/>
            <ac:picMk id="10" creationId="{5927EA6B-2461-B427-933B-30917D5F48B8}"/>
          </ac:picMkLst>
        </pc:picChg>
        <pc:picChg chg="add del mod">
          <ac:chgData name="Mikel Telo" userId="fe634e7b74a3d0f5" providerId="LiveId" clId="{A662568D-B00B-4BE9-8CF0-9A8E3F4D05AC}" dt="2024-12-18T21:06:18.063" v="660" actId="478"/>
          <ac:picMkLst>
            <pc:docMk/>
            <pc:sldMk cId="3074400523" sldId="287"/>
            <ac:picMk id="12" creationId="{E2E34848-7E1E-3164-2C74-A663BB4C90F2}"/>
          </ac:picMkLst>
        </pc:picChg>
        <pc:picChg chg="del">
          <ac:chgData name="Mikel Telo" userId="fe634e7b74a3d0f5" providerId="LiveId" clId="{A662568D-B00B-4BE9-8CF0-9A8E3F4D05AC}" dt="2024-12-18T21:00:49.464" v="618" actId="478"/>
          <ac:picMkLst>
            <pc:docMk/>
            <pc:sldMk cId="3074400523" sldId="287"/>
            <ac:picMk id="13" creationId="{01EDC20E-313D-C22C-7DDB-B3E6F90BD3D7}"/>
          </ac:picMkLst>
        </pc:picChg>
        <pc:picChg chg="del">
          <ac:chgData name="Mikel Telo" userId="fe634e7b74a3d0f5" providerId="LiveId" clId="{A662568D-B00B-4BE9-8CF0-9A8E3F4D05AC}" dt="2024-12-18T21:00:48.957" v="617" actId="478"/>
          <ac:picMkLst>
            <pc:docMk/>
            <pc:sldMk cId="3074400523" sldId="287"/>
            <ac:picMk id="15" creationId="{8B445E6D-2EF7-1D1A-7178-0A3F5BBCD90D}"/>
          </ac:picMkLst>
        </pc:picChg>
        <pc:picChg chg="add mod">
          <ac:chgData name="Mikel Telo" userId="fe634e7b74a3d0f5" providerId="LiveId" clId="{A662568D-B00B-4BE9-8CF0-9A8E3F4D05AC}" dt="2024-12-18T21:22:28.477" v="723" actId="1076"/>
          <ac:picMkLst>
            <pc:docMk/>
            <pc:sldMk cId="3074400523" sldId="287"/>
            <ac:picMk id="16" creationId="{B04CFF74-D700-6CDF-5200-D47B237DB34F}"/>
          </ac:picMkLst>
        </pc:picChg>
        <pc:picChg chg="del">
          <ac:chgData name="Mikel Telo" userId="fe634e7b74a3d0f5" providerId="LiveId" clId="{A662568D-B00B-4BE9-8CF0-9A8E3F4D05AC}" dt="2024-12-18T21:00:49.899" v="619" actId="478"/>
          <ac:picMkLst>
            <pc:docMk/>
            <pc:sldMk cId="3074400523" sldId="287"/>
            <ac:picMk id="17" creationId="{E93E7FDC-9C14-2140-79A6-E37FB534D932}"/>
          </ac:picMkLst>
        </pc:picChg>
        <pc:picChg chg="add mod modCrop">
          <ac:chgData name="Mikel Telo" userId="fe634e7b74a3d0f5" providerId="LiveId" clId="{A662568D-B00B-4BE9-8CF0-9A8E3F4D05AC}" dt="2024-12-18T21:11:05.072" v="710" actId="1076"/>
          <ac:picMkLst>
            <pc:docMk/>
            <pc:sldMk cId="3074400523" sldId="287"/>
            <ac:picMk id="19" creationId="{D9569F44-10FC-7F48-C4BE-02A7221BAE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99A2-4A9A-2FD9-4DD1-DB1D2A6C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0A4B5-DC23-AEB0-A93C-2C486D01F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84728-3330-9005-1CB8-E5F3530DC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49EDD-0419-83C1-8E98-93A6FAF7A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jpg"/><Relationship Id="rId10" Type="http://schemas.openxmlformats.org/officeDocument/2006/relationships/image" Target="../media/image20.jpe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 Digital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730671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Model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18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y medio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comunicación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ROI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269" y="7180064"/>
            <a:ext cx="4473654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813472E-BB0F-5A47-5C83-76594F1FC204}"/>
              </a:ext>
            </a:extLst>
          </p:cNvPr>
          <p:cNvSpPr/>
          <p:nvPr/>
        </p:nvSpPr>
        <p:spPr>
          <a:xfrm>
            <a:off x="626269" y="180727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Kmeans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,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8A2B02F-44A4-DBFB-6462-51AC2CA5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9" y="1311954"/>
            <a:ext cx="10070042" cy="64272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FD3233-7A5D-9004-A915-703DA0869E72}"/>
              </a:ext>
            </a:extLst>
          </p:cNvPr>
          <p:cNvSpPr txBox="1"/>
          <p:nvPr/>
        </p:nvSpPr>
        <p:spPr>
          <a:xfrm>
            <a:off x="10915243" y="889506"/>
            <a:ext cx="37151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>
              <a:latin typeface="Agency FB" panose="020B0503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Cliente: </a:t>
            </a:r>
            <a:r>
              <a:rPr lang="es-ES" sz="1600" b="1" strike="sngStrike" dirty="0">
                <a:latin typeface="Agency FB" panose="020B0503020202020204" pitchFamily="34" charset="0"/>
              </a:rPr>
              <a:t>Age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Income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strike="sngStrike" dirty="0" err="1">
                <a:latin typeface="Agency FB" panose="020B0503020202020204" pitchFamily="34" charset="0"/>
              </a:rPr>
              <a:t>Gender</a:t>
            </a:r>
            <a:endParaRPr lang="es-ES" sz="1600" b="1" strike="sngStrike" dirty="0">
              <a:latin typeface="Agency FB" panose="020B0503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b="1" dirty="0">
                <a:latin typeface="Agency FB" panose="020B0503020202020204" pitchFamily="34" charset="0"/>
              </a:rPr>
              <a:t>Métricas: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ClickThroughRate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strike="sngStrike" dirty="0" err="1">
                <a:latin typeface="Agency FB" panose="020B0503020202020204" pitchFamily="34" charset="0"/>
              </a:rPr>
              <a:t>ConversionRate</a:t>
            </a:r>
            <a:r>
              <a:rPr lang="es-ES" sz="1600" b="1" dirty="0">
                <a:latin typeface="Agency FB" panose="020B0503020202020204" pitchFamily="34" charset="0"/>
              </a:rPr>
              <a:t>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Comportamiento: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TimeOnSite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WebsiteVisits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PagesPerVisit</a:t>
            </a:r>
            <a:r>
              <a:rPr lang="es-ES" sz="1600" b="1" dirty="0">
                <a:latin typeface="Agency FB" panose="020B0503020202020204" pitchFamily="34" charset="0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Agency FB" panose="020B0503020202020204" pitchFamily="34" charset="0"/>
              </a:rPr>
              <a:t>SocialShares</a:t>
            </a:r>
            <a:endParaRPr lang="es-ES" sz="1600" b="1" dirty="0">
              <a:latin typeface="Agency FB" panose="020B0503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EmailClicks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EmailOpens</a:t>
            </a:r>
            <a:r>
              <a:rPr lang="es-ES" sz="1600" b="1" dirty="0">
                <a:latin typeface="Agency FB" panose="020B0503020202020204" pitchFamily="34" charset="0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Agency FB" panose="020B0503020202020204" pitchFamily="34" charset="0"/>
              </a:rPr>
              <a:t>PreviousPurchases</a:t>
            </a:r>
            <a:endParaRPr lang="es-ES" sz="1600" b="1" dirty="0">
              <a:latin typeface="Agency FB" panose="020B0503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strike="sngStrike" dirty="0" err="1">
                <a:latin typeface="Agency FB" panose="020B0503020202020204" pitchFamily="34" charset="0"/>
              </a:rPr>
              <a:t>LoyaltyPoints</a:t>
            </a:r>
            <a:endParaRPr lang="es-ES" sz="1600" b="1" strike="sngStrike" dirty="0">
              <a:latin typeface="Agency FB" panose="020B0503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E540AD-86CF-A202-BB72-04CE995CC852}"/>
              </a:ext>
            </a:extLst>
          </p:cNvPr>
          <p:cNvSpPr txBox="1"/>
          <p:nvPr/>
        </p:nvSpPr>
        <p:spPr>
          <a:xfrm>
            <a:off x="1485530" y="2658009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354C8D2-D8EB-9164-51DC-DF3DCAC58DB6}"/>
              </a:ext>
            </a:extLst>
          </p:cNvPr>
          <p:cNvSpPr txBox="1"/>
          <p:nvPr/>
        </p:nvSpPr>
        <p:spPr>
          <a:xfrm>
            <a:off x="4952630" y="2632025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DB8681-3C32-0327-2FBE-9D293C1B8CB5}"/>
              </a:ext>
            </a:extLst>
          </p:cNvPr>
          <p:cNvSpPr txBox="1"/>
          <p:nvPr/>
        </p:nvSpPr>
        <p:spPr>
          <a:xfrm>
            <a:off x="8297810" y="2658010"/>
            <a:ext cx="176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1883650-39B1-912A-19BF-98D2533C47D7}"/>
              </a:ext>
            </a:extLst>
          </p:cNvPr>
          <p:cNvSpPr txBox="1"/>
          <p:nvPr/>
        </p:nvSpPr>
        <p:spPr>
          <a:xfrm>
            <a:off x="1485530" y="5865971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B1AF3DB-7D60-87D7-06A1-60B5130A2C09}"/>
              </a:ext>
            </a:extLst>
          </p:cNvPr>
          <p:cNvSpPr txBox="1"/>
          <p:nvPr/>
        </p:nvSpPr>
        <p:spPr>
          <a:xfrm>
            <a:off x="4952630" y="5876687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23A433-0D5E-E3D2-65A1-05A69396B1EC}"/>
              </a:ext>
            </a:extLst>
          </p:cNvPr>
          <p:cNvSpPr txBox="1"/>
          <p:nvPr/>
        </p:nvSpPr>
        <p:spPr>
          <a:xfrm>
            <a:off x="8412295" y="5876687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9F4F110-9271-FD7D-3BE2-B1CE5937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953" y="5588485"/>
            <a:ext cx="2615565" cy="248354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F96162A-F8E8-7334-692F-68067D9E4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760" y="3591228"/>
            <a:ext cx="2311209" cy="21697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campañas de marketing digital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redefinida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Reasinados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CampaignType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y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CampaingChannel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a cliente.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Reasignación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AdSpent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(Regressor)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nuevo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campaña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Predecir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las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conversiones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el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modelo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entrenado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Una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vez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realizadas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predicciones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visualizar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nueva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campana vs la original.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CF8B20-07F7-D836-60AF-2646E1B3E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7411"/>
            <a:ext cx="14630400" cy="36036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E75D997-553A-C9D9-15DA-5C42F64D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209"/>
            <a:ext cx="14630400" cy="3596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B9A4A89-3FCB-EF07-E0A0-BCD8BD78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2" r="2051" b="-1"/>
          <a:stretch/>
        </p:blipFill>
        <p:spPr>
          <a:xfrm>
            <a:off x="2003368" y="10"/>
            <a:ext cx="12627033" cy="82295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2" name="Arc 91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330224" y="931018"/>
            <a:ext cx="3585478" cy="358547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2890" y="6779623"/>
            <a:ext cx="655320" cy="655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749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08E759-53F2-AE82-9C91-2857299E0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4074"/>
            <a:ext cx="14630400" cy="35960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1A5609-F349-84E2-4B6E-466F1B055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367"/>
            <a:ext cx="14630400" cy="36036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Análisis de Resultados: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nueva estrategia Conversiones 7.012 VS 7.798 (+786), No Conversiones 988 VS 202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distribución además se dirige a campañas de Conversión, Retención y Consideración 5.200 VS 7.700 (+2.500), que supuestamente debería derivar en ventas.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Falta información de productos, márgenes, para analizar ROI y coste de adquisición por cliente.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Tenemos una herramienta escalable a otros negocios y contextos 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Recopilar más datos: Productos, márgenes, costos y datos temporales para medir ROI y tendencias.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Refinar simulaciones: Ajustar campañas específicas (¿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Awareness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?,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Consideration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).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calidad de datos: Minimizar sesgos, asegurar datos precisos.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Necesidad de contexto: Sin un contexto no se puede ser preciso.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Conclusión: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Los resultados optimizan campañas generales, pero se necesita mejorar la calidad y detalle de los datos para aumentar la precisión y utilidad de las recomendaciones.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1135" y="4786669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CLIENTE: 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1135" y="5228867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PRODUCTO: 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51135" y="5671066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¿Ecommerce?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51135" y="611326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51135" y="6555462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97659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11" y="4786669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228867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56911" y="5671066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campañas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11" y="611326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656911" y="655546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656911" y="6997660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ROI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EDA y preprocesado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8533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Limpieza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8533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datos faltantes, duplicados ni valores atípicos.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8533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Eliminación de 2 columnas con valores continuos.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8533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correlaciones lineales fuertes target-variables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48533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Distribución normalizada, target desbalanceado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48801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48801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48801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48801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48801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Class_weight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="balanced"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90" y="4021560"/>
            <a:ext cx="4598574" cy="32640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47794A-EDB9-4159-B97A-F230D5A5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364" y="3999952"/>
            <a:ext cx="4561096" cy="35493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75CC125-067A-1B60-7887-0A6E9FC40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85" y="3976632"/>
            <a:ext cx="4598573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10" y="209629"/>
            <a:ext cx="14440190" cy="3862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10" y="4072294"/>
            <a:ext cx="14124468" cy="37782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F2F48-DF99-49BE-FB56-2C116C4C7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D96EE00-32F4-B3C4-661A-9EC42343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" y="1257580"/>
            <a:ext cx="8245436" cy="400247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67A2470-B4FD-63FD-03FA-023220B6B607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4CC981-E74E-5571-105C-5F5271BC68F3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887A70-2622-2E99-E0D3-00E64E22B364}"/>
              </a:ext>
            </a:extLst>
          </p:cNvPr>
          <p:cNvSpPr txBox="1"/>
          <p:nvPr/>
        </p:nvSpPr>
        <p:spPr>
          <a:xfrm>
            <a:off x="9890564" y="320516"/>
            <a:ext cx="458545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EmailOpens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ClickThroughRate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AdSpend</a:t>
            </a:r>
            <a:endParaRPr lang="es-ES" b="1" dirty="0">
              <a:latin typeface="Agency FB" panose="020B0503020202020204" pitchFamily="34" charset="0"/>
            </a:endParaRPr>
          </a:p>
          <a:p>
            <a:pPr lvl="1"/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LoyaltyPoints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PreviousPurchases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Awareness: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DD51F836-6F9F-E3A3-0DE1-229AA6D0A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106" y="6345621"/>
            <a:ext cx="2303586" cy="1295767"/>
          </a:xfrm>
          <a:prstGeom prst="rect">
            <a:avLst/>
          </a:prstGeom>
        </p:spPr>
      </p:pic>
      <p:pic>
        <p:nvPicPr>
          <p:cNvPr id="11" name="Imagen 10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020A481C-BCB0-5B32-75FD-695206954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387" y="4390697"/>
            <a:ext cx="1436380" cy="1436380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79F534D-7F55-1725-E885-C909133E6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1403" y="2189333"/>
            <a:ext cx="2096509" cy="1489109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00243DDD-F036-1A42-871C-D7843E78B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3857" y="655914"/>
            <a:ext cx="1927811" cy="82634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6C5F90D-7253-9683-FD49-AF8DDA57FE8D}"/>
              </a:ext>
            </a:extLst>
          </p:cNvPr>
          <p:cNvSpPr txBox="1"/>
          <p:nvPr/>
        </p:nvSpPr>
        <p:spPr>
          <a:xfrm>
            <a:off x="934776" y="5402580"/>
            <a:ext cx="2219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0849BF-C167-FFA4-C3AC-0C11A6E9A097}"/>
              </a:ext>
            </a:extLst>
          </p:cNvPr>
          <p:cNvSpPr txBox="1"/>
          <p:nvPr/>
        </p:nvSpPr>
        <p:spPr>
          <a:xfrm>
            <a:off x="3000587" y="5421749"/>
            <a:ext cx="300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E265296-EA70-5B52-EFA3-8C6FCA3B9666}"/>
              </a:ext>
            </a:extLst>
          </p:cNvPr>
          <p:cNvSpPr txBox="1"/>
          <p:nvPr/>
        </p:nvSpPr>
        <p:spPr>
          <a:xfrm>
            <a:off x="5095993" y="5402580"/>
            <a:ext cx="2451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64429C-FE40-C6EB-70C0-DFCA278289F3}"/>
              </a:ext>
            </a:extLst>
          </p:cNvPr>
          <p:cNvSpPr txBox="1"/>
          <p:nvPr/>
        </p:nvSpPr>
        <p:spPr>
          <a:xfrm>
            <a:off x="7401984" y="5402580"/>
            <a:ext cx="2133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Awareness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</p:txBody>
      </p:sp>
      <p:pic>
        <p:nvPicPr>
          <p:cNvPr id="16" name="Imagen 1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73E0C79D-1ADE-824C-FA3C-74F997487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460" y="7222031"/>
            <a:ext cx="1486815" cy="781776"/>
          </a:xfrm>
          <a:prstGeom prst="rect">
            <a:avLst/>
          </a:prstGeom>
        </p:spPr>
      </p:pic>
      <p:pic>
        <p:nvPicPr>
          <p:cNvPr id="18" name="Imagen 17" descr="Logotipo&#10;&#10;Descripción generada automáticamente">
            <a:extLst>
              <a:ext uri="{FF2B5EF4-FFF2-40B4-BE49-F238E27FC236}">
                <a16:creationId xmlns:a16="http://schemas.microsoft.com/office/drawing/2014/main" id="{4BF0B470-B0D0-0721-275B-11039A9D50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775" y="7225732"/>
            <a:ext cx="1641463" cy="778075"/>
          </a:xfrm>
          <a:prstGeom prst="rect">
            <a:avLst/>
          </a:prstGeom>
        </p:spPr>
      </p:pic>
      <p:pic>
        <p:nvPicPr>
          <p:cNvPr id="19" name="Imagen 1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2653A35-CB95-789F-CFF1-D31FEB4875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68" y="7180094"/>
            <a:ext cx="1216588" cy="901663"/>
          </a:xfrm>
          <a:prstGeom prst="rect">
            <a:avLst/>
          </a:prstGeom>
        </p:spPr>
      </p:pic>
      <p:pic>
        <p:nvPicPr>
          <p:cNvPr id="20" name="Imagen 1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36CDDC3-2C3F-D217-5D1C-83451D40AB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6762" y="7222031"/>
            <a:ext cx="1482019" cy="781776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4DA3C84B-EBA6-E2ED-CA4D-D79E9D142E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0424" y="7156168"/>
            <a:ext cx="1486814" cy="8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4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6BEA50A4-D033-5A16-C270-8C5149CE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3038434"/>
            <a:ext cx="6217920" cy="220656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FB49E2C-173E-9DEA-7869-1715BD8BC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4" y="5401632"/>
            <a:ext cx="6128637" cy="2219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D8039799-4154-B9B7-5BFF-2FF2DE0524C6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E752D738-D4BF-24F2-8364-60C84280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786235"/>
              </p:ext>
            </p:extLst>
          </p:nvPr>
        </p:nvGraphicFramePr>
        <p:xfrm>
          <a:off x="396240" y="1168167"/>
          <a:ext cx="13645905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866879674"/>
                    </a:ext>
                  </a:extLst>
                </a:gridCol>
                <a:gridCol w="1175955">
                  <a:extLst>
                    <a:ext uri="{9D8B030D-6E8A-4147-A177-3AD203B41FA5}">
                      <a16:colId xmlns:a16="http://schemas.microsoft.com/office/drawing/2014/main" val="1232114867"/>
                    </a:ext>
                  </a:extLst>
                </a:gridCol>
                <a:gridCol w="1076518">
                  <a:extLst>
                    <a:ext uri="{9D8B030D-6E8A-4147-A177-3AD203B41FA5}">
                      <a16:colId xmlns:a16="http://schemas.microsoft.com/office/drawing/2014/main" val="190491193"/>
                    </a:ext>
                  </a:extLst>
                </a:gridCol>
                <a:gridCol w="1435357">
                  <a:extLst>
                    <a:ext uri="{9D8B030D-6E8A-4147-A177-3AD203B41FA5}">
                      <a16:colId xmlns:a16="http://schemas.microsoft.com/office/drawing/2014/main" val="1245247296"/>
                    </a:ext>
                  </a:extLst>
                </a:gridCol>
                <a:gridCol w="1335920">
                  <a:extLst>
                    <a:ext uri="{9D8B030D-6E8A-4147-A177-3AD203B41FA5}">
                      <a16:colId xmlns:a16="http://schemas.microsoft.com/office/drawing/2014/main" val="1265134317"/>
                    </a:ext>
                  </a:extLst>
                </a:gridCol>
                <a:gridCol w="1366184">
                  <a:extLst>
                    <a:ext uri="{9D8B030D-6E8A-4147-A177-3AD203B41FA5}">
                      <a16:colId xmlns:a16="http://schemas.microsoft.com/office/drawing/2014/main" val="4255894145"/>
                    </a:ext>
                  </a:extLst>
                </a:gridCol>
                <a:gridCol w="1279716">
                  <a:extLst>
                    <a:ext uri="{9D8B030D-6E8A-4147-A177-3AD203B41FA5}">
                      <a16:colId xmlns:a16="http://schemas.microsoft.com/office/drawing/2014/main" val="2323781180"/>
                    </a:ext>
                  </a:extLst>
                </a:gridCol>
                <a:gridCol w="1400771">
                  <a:extLst>
                    <a:ext uri="{9D8B030D-6E8A-4147-A177-3AD203B41FA5}">
                      <a16:colId xmlns:a16="http://schemas.microsoft.com/office/drawing/2014/main" val="2562771046"/>
                    </a:ext>
                  </a:extLst>
                </a:gridCol>
                <a:gridCol w="1314302">
                  <a:extLst>
                    <a:ext uri="{9D8B030D-6E8A-4147-A177-3AD203B41FA5}">
                      <a16:colId xmlns:a16="http://schemas.microsoft.com/office/drawing/2014/main" val="2956422169"/>
                    </a:ext>
                  </a:extLst>
                </a:gridCol>
                <a:gridCol w="1699082">
                  <a:extLst>
                    <a:ext uri="{9D8B030D-6E8A-4147-A177-3AD203B41FA5}">
                      <a16:colId xmlns:a16="http://schemas.microsoft.com/office/drawing/2014/main" val="1242801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Model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 (Train)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 (Test)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 (Train)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Precision (Test)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F1-Score (Train)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F1-Score (Test)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ROC-AUC (Train)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ROC-AUC (Test)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6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0,993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0,970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0,997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0,891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0,995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0,929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0,998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0,746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0,884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7599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0,993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0,915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0,906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0,952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0,948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0,844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0,793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0,910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54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0,999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0,881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0,878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0,937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0,935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0,848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0,797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0,902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5459759"/>
                  </a:ext>
                </a:extLst>
              </a:tr>
            </a:tbl>
          </a:graphicData>
        </a:graphic>
      </p:graphicFrame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1C955BB0-22F6-B9F5-332D-F901A9815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716" y="3043237"/>
            <a:ext cx="2143125" cy="214312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61424ABF-4251-ACCF-7065-AD868A38E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192" y="5376124"/>
            <a:ext cx="5886297" cy="224482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7CE56B8F-E6F9-63ED-05F3-008DB40B642A}"/>
              </a:ext>
            </a:extLst>
          </p:cNvPr>
          <p:cNvSpPr txBox="1"/>
          <p:nvPr/>
        </p:nvSpPr>
        <p:spPr>
          <a:xfrm>
            <a:off x="7033260" y="3545364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Boosting</a:t>
            </a:r>
            <a:endParaRPr lang="es-E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893</Words>
  <Application>Microsoft Office PowerPoint</Application>
  <PresentationFormat>Personalizado</PresentationFormat>
  <Paragraphs>259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Agency FB</vt:lpstr>
      <vt:lpstr>Calibri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2</cp:revision>
  <dcterms:created xsi:type="dcterms:W3CDTF">2024-12-16T23:55:37Z</dcterms:created>
  <dcterms:modified xsi:type="dcterms:W3CDTF">2024-12-18T23:16:14Z</dcterms:modified>
</cp:coreProperties>
</file>